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6" r:id="rId4"/>
    <p:sldId id="267" r:id="rId5"/>
    <p:sldId id="257" r:id="rId6"/>
    <p:sldId id="258" r:id="rId7"/>
    <p:sldId id="271" r:id="rId8"/>
    <p:sldId id="259" r:id="rId9"/>
    <p:sldId id="273" r:id="rId10"/>
    <p:sldId id="277" r:id="rId11"/>
    <p:sldId id="276" r:id="rId12"/>
    <p:sldId id="278" r:id="rId13"/>
    <p:sldId id="285" r:id="rId14"/>
    <p:sldId id="283" r:id="rId15"/>
    <p:sldId id="284" r:id="rId16"/>
    <p:sldId id="275" r:id="rId17"/>
    <p:sldId id="290" r:id="rId18"/>
    <p:sldId id="274" r:id="rId19"/>
    <p:sldId id="286" r:id="rId20"/>
    <p:sldId id="287" r:id="rId21"/>
    <p:sldId id="279" r:id="rId22"/>
    <p:sldId id="268" r:id="rId23"/>
    <p:sldId id="272" r:id="rId24"/>
    <p:sldId id="263" r:id="rId25"/>
    <p:sldId id="265" r:id="rId26"/>
    <p:sldId id="264" r:id="rId27"/>
    <p:sldId id="261" r:id="rId28"/>
    <p:sldId id="262" r:id="rId29"/>
    <p:sldId id="281" r:id="rId30"/>
    <p:sldId id="288" r:id="rId31"/>
    <p:sldId id="282" r:id="rId32"/>
  </p:sldIdLst>
  <p:sldSz cx="6858000" cy="9906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201F"/>
    <a:srgbClr val="99FF99"/>
    <a:srgbClr val="009900"/>
    <a:srgbClr val="FFCCFF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2292" y="30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3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1"/>
            <a:ext cx="1543050" cy="845220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1"/>
            <a:ext cx="4514850" cy="8452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2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7"/>
            <a:ext cx="5829300" cy="216693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311402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0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0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1" y="394406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8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1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1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3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396"/>
            <a:ext cx="21717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396"/>
            <a:ext cx="1600200" cy="5274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43050" y="2381232"/>
            <a:ext cx="3911520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Банк </a:t>
            </a:r>
          </a:p>
          <a:p>
            <a:pPr algn="ctr"/>
            <a:r>
              <a:rPr lang="ru-RU" sz="4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Спортивных </a:t>
            </a:r>
          </a:p>
          <a:p>
            <a:pPr algn="ctr"/>
            <a:r>
              <a:rPr lang="ru-RU" sz="4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Достижений</a:t>
            </a:r>
          </a:p>
          <a:p>
            <a:pPr algn="ctr"/>
            <a:r>
              <a:rPr lang="ru-RU" sz="4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2А класса</a:t>
            </a:r>
          </a:p>
          <a:p>
            <a:pPr algn="ctr"/>
            <a:endParaRPr lang="ru-RU" sz="48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8" y="6167446"/>
            <a:ext cx="30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Банк СДК</a:t>
            </a:r>
            <a:endParaRPr lang="ru-RU" sz="2800" b="1" i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52406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 27»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г.о. Саранск Республика Мордовия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33794" name="Picture 2" descr="C:\Users\Наталья\Desktop\Финайкин Иван.jpg"/>
          <p:cNvPicPr>
            <a:picLocks noChangeAspect="1" noChangeArrowheads="1"/>
          </p:cNvPicPr>
          <p:nvPr/>
        </p:nvPicPr>
        <p:blipFill>
          <a:blip r:embed="rId3"/>
          <a:srcRect l="6154" t="923"/>
          <a:stretch>
            <a:fillRect/>
          </a:stretch>
        </p:blipFill>
        <p:spPr bwMode="auto">
          <a:xfrm>
            <a:off x="1000108" y="666720"/>
            <a:ext cx="4932104" cy="694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3" name="Picture 3" descr="C:\Users\Наталья\Desktop\Финайкин Иван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70" y="595282"/>
            <a:ext cx="5214974" cy="6953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952472"/>
            <a:ext cx="369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Левченко Илья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киокунинкай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каратэ-до)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Наталья\Desktop\изображение_viber_2021-04-14_18-45-37.jpg"/>
          <p:cNvPicPr>
            <a:picLocks noChangeAspect="1" noChangeArrowheads="1"/>
          </p:cNvPicPr>
          <p:nvPr/>
        </p:nvPicPr>
        <p:blipFill>
          <a:blip r:embed="rId3" cstate="print"/>
          <a:srcRect t="22033" b="10151"/>
          <a:stretch>
            <a:fillRect/>
          </a:stretch>
        </p:blipFill>
        <p:spPr bwMode="auto">
          <a:xfrm>
            <a:off x="2428868" y="1881166"/>
            <a:ext cx="1974369" cy="289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3" name="Picture 3" descr="C:\Users\Наталья\Desktop\изображение_viber_2021-04-14_18-45-38.jpg"/>
          <p:cNvPicPr>
            <a:picLocks noChangeAspect="1" noChangeArrowheads="1"/>
          </p:cNvPicPr>
          <p:nvPr/>
        </p:nvPicPr>
        <p:blipFill>
          <a:blip r:embed="rId4" cstate="print"/>
          <a:srcRect t="7614" b="20333"/>
          <a:stretch>
            <a:fillRect/>
          </a:stretch>
        </p:blipFill>
        <p:spPr bwMode="auto">
          <a:xfrm>
            <a:off x="4643446" y="3024174"/>
            <a:ext cx="1831744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C:\Users\Наталья\Desktop\тт.jpg"/>
          <p:cNvPicPr>
            <a:picLocks noChangeAspect="1" noChangeArrowheads="1"/>
          </p:cNvPicPr>
          <p:nvPr/>
        </p:nvPicPr>
        <p:blipFill>
          <a:blip r:embed="rId5" cstate="print"/>
          <a:srcRect b="27157"/>
          <a:stretch>
            <a:fillRect/>
          </a:stretch>
        </p:blipFill>
        <p:spPr bwMode="auto">
          <a:xfrm>
            <a:off x="2350442" y="5595942"/>
            <a:ext cx="2150127" cy="3391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5" name="Picture 5" descr="C:\Users\Наталья\Desktop\изображение_viber_2021-04-14_ии18-45-38.jpg"/>
          <p:cNvPicPr>
            <a:picLocks noChangeAspect="1" noChangeArrowheads="1"/>
          </p:cNvPicPr>
          <p:nvPr/>
        </p:nvPicPr>
        <p:blipFill>
          <a:blip r:embed="rId6" cstate="print"/>
          <a:srcRect b="30625"/>
          <a:stretch>
            <a:fillRect/>
          </a:stretch>
        </p:blipFill>
        <p:spPr bwMode="auto">
          <a:xfrm>
            <a:off x="357166" y="3024174"/>
            <a:ext cx="190244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69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Левченко Илья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киокунинкай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каратэ-до)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C:\Users\Наталья\Desktop\Downloads\img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2555" y="1663196"/>
            <a:ext cx="4491498" cy="6348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69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Левченко Илья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киокунинкай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каратэ-до)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Наталья\Desktop\Downloads\img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60" y="1666852"/>
            <a:ext cx="4449781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69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Левченко Илья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киокунинкай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каратэ-до)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Наталья\Desktop\Downloads\img7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60" y="1595414"/>
            <a:ext cx="4448804" cy="636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690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Левченко Илья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киокунинкай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каратэ-до)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Наталья\Desktop\Downloads\img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60" y="1595414"/>
            <a:ext cx="4488886" cy="6357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Есяков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Матвей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(дзюдо)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Наталья\Desktop\изображение_viber_2021-04-16_07-18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80" y="1738290"/>
            <a:ext cx="27860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3" name="Picture 3" descr="C:\Users\Наталья\Desktop\изображение_viber_2т021-04-16_07-18-28.jpg"/>
          <p:cNvPicPr>
            <a:picLocks noChangeAspect="1" noChangeArrowheads="1"/>
          </p:cNvPicPr>
          <p:nvPr/>
        </p:nvPicPr>
        <p:blipFill>
          <a:blip r:embed="rId4"/>
          <a:srcRect l="4938" t="17902" r="13580"/>
          <a:stretch>
            <a:fillRect/>
          </a:stretch>
        </p:blipFill>
        <p:spPr bwMode="auto">
          <a:xfrm>
            <a:off x="2143116" y="5595942"/>
            <a:ext cx="2765165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C:\Users\Наталья\Desktop\изображение_viber_2021-04-16_07-18-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1738290"/>
            <a:ext cx="278608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380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Жильцова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Александра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hip-hop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Наталья\Desktop\изображение_viber_2021-04-14_18-58-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46" y="4238620"/>
            <a:ext cx="1928827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 descr="C:\Users\Наталья\Desktop\изображение_viber_2021-04-14_18-58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80" y="4238620"/>
            <a:ext cx="1928826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 descr="C:\Users\Наталья\Desktop\изображение_viber_2021-04-14_18-59-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8" y="1666852"/>
            <a:ext cx="4524364" cy="226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9" name="Picture 5" descr="C:\Users\Наталья\Desktop\изображение_viber_2021-04-14_19-01-07.jpg"/>
          <p:cNvPicPr>
            <a:picLocks noChangeAspect="1" noChangeArrowheads="1"/>
          </p:cNvPicPr>
          <p:nvPr/>
        </p:nvPicPr>
        <p:blipFill>
          <a:blip r:embed="rId6" cstate="print"/>
          <a:srcRect l="24389" t="9147" b="12195"/>
          <a:stretch>
            <a:fillRect/>
          </a:stretch>
        </p:blipFill>
        <p:spPr bwMode="auto">
          <a:xfrm>
            <a:off x="2571744" y="5738818"/>
            <a:ext cx="2000264" cy="2774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380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Жильцова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Александра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hip-hop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Наталья\Desktop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0" y="1595414"/>
            <a:ext cx="4408844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4098" name="Picture 2" descr="D:\Наталья  Владимировна\Наши  достижения\2019-2020\1 класс\Вокал, танцы, спорт\Волгаева Серебряный значок ГТО.jpg"/>
          <p:cNvPicPr>
            <a:picLocks noChangeAspect="1" noChangeArrowheads="1"/>
          </p:cNvPicPr>
          <p:nvPr/>
        </p:nvPicPr>
        <p:blipFill>
          <a:blip r:embed="rId3"/>
          <a:srcRect t="10595" b="8622"/>
          <a:stretch>
            <a:fillRect/>
          </a:stretch>
        </p:blipFill>
        <p:spPr bwMode="auto">
          <a:xfrm>
            <a:off x="1385744" y="4953001"/>
            <a:ext cx="4186395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D:\фотографии\Школьные\2019-2022\1 класс\6. Наши будни\изображение_viber_2019-11-27_19-27-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16" y="541703"/>
            <a:ext cx="2728216" cy="3602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57232" y="4310058"/>
            <a:ext cx="554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Волгаева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Елизавета (лёгкая атлетика)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85926" y="738158"/>
            <a:ext cx="33806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Жильцова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Александра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hip-hop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C:\Users\Наталья\Desktop\Безымянный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22" y="1523975"/>
            <a:ext cx="4500594" cy="6417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57298" y="666720"/>
            <a:ext cx="4321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Трифонова Анастасия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(художественная гимнастика)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Наталья\Desktop\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74" y="5167314"/>
            <a:ext cx="3762348" cy="282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5" name="Picture 3" descr="C:\Users\Наталья\Desktop\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8" y="1809728"/>
            <a:ext cx="2071702" cy="276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 descr="C:\Users\Наталья\Desktop\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438" y="2166918"/>
            <a:ext cx="2089562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7" name="Picture 5" descr="C:\Users\Наталья\Desktop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166918"/>
            <a:ext cx="2071702" cy="2762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85926" y="4238620"/>
            <a:ext cx="3296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Трифонова Анастасия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Users\Наталья\Desktop\Downloads\IMG-20210414-WA0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8" y="452406"/>
            <a:ext cx="4786346" cy="3589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Наталья\Desktop\Downloads\IMG-20210414-WA002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64" y="4953000"/>
            <a:ext cx="3303976" cy="4405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428736" y="4667248"/>
            <a:ext cx="42959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художественная гимнастика)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357298" y="666720"/>
            <a:ext cx="4321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Трифонова Анастасия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(художественная гимнастика)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C:\Users\Наталья\Desktop\Downloads\IMG-20210414-WA00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22" y="1809728"/>
            <a:ext cx="4214842" cy="561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7170" name="Picture 2" descr="D:\Наталья  Владимировна\Наши  достижения\2019-2020\2 класс\Муниципальные и республиканские конкурсы\Здоровый я - здоровая семья!\Архипов Михаил.jpg"/>
          <p:cNvPicPr>
            <a:picLocks noChangeAspect="1" noChangeArrowheads="1"/>
          </p:cNvPicPr>
          <p:nvPr/>
        </p:nvPicPr>
        <p:blipFill>
          <a:blip r:embed="rId3" cstate="print"/>
          <a:srcRect r="3284"/>
          <a:stretch>
            <a:fillRect/>
          </a:stretch>
        </p:blipFill>
        <p:spPr bwMode="auto">
          <a:xfrm>
            <a:off x="1142984" y="489027"/>
            <a:ext cx="4643470" cy="7141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D:\Наталья  Владимировна\Олимпиады и конкурсы\2019-2020\Здоровая нация\Архипов Михаил Здоровый образ жиз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26" y="6881826"/>
            <a:ext cx="3435234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2" name="Picture 3" descr="D:\Наталья  Владимировна\Наши  достижения\2019-2020\2 класс\Муниципальные и республиканские конкурсы\Здоровый я - здоровая семья!\Кутулайкин Матвей.jpg"/>
          <p:cNvPicPr>
            <a:picLocks noChangeAspect="1" noChangeArrowheads="1"/>
          </p:cNvPicPr>
          <p:nvPr/>
        </p:nvPicPr>
        <p:blipFill>
          <a:blip r:embed="rId3" cstate="print"/>
          <a:srcRect r="3321"/>
          <a:stretch>
            <a:fillRect/>
          </a:stretch>
        </p:blipFill>
        <p:spPr bwMode="auto">
          <a:xfrm>
            <a:off x="1071546" y="523844"/>
            <a:ext cx="4643470" cy="714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9" name="Picture 1" descr="C:\Users\Наталья\Desktop\Кутулайкин Матвей Город счастья.mp4_snapshot_00.02.9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64" y="7167578"/>
            <a:ext cx="3214734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2" name="Picture 4" descr="D:\Наталья  Владимировна\Наши  достижения\2019-2020\2 класс\Муниципальные и республиканские конкурсы\Здоровый я - здоровая семья!\Пискунова Миле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70" y="523844"/>
            <a:ext cx="4857784" cy="722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 descr="D:\Наталья  Владимировна\Олимпиады и конкурсы\2019-2020\Здоровая нация\Пискнунова Милена Лыжница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2730" y="6738950"/>
            <a:ext cx="1583525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1214422" y="595282"/>
          <a:ext cx="4572014" cy="7008330"/>
        </p:xfrm>
        <a:graphic>
          <a:graphicData uri="http://schemas.openxmlformats.org/presentationml/2006/ole">
            <p:oleObj spid="_x0000_s5123" name="Acrobat Document" r:id="rId4" imgW="5668166" imgH="8019048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214422" y="595282"/>
          <a:ext cx="4566654" cy="7000924"/>
        </p:xfrm>
        <a:graphic>
          <a:graphicData uri="http://schemas.openxmlformats.org/presentationml/2006/ole">
            <p:oleObj spid="_x0000_s6146" name="Acrobat Document" r:id="rId4" imgW="5667169" imgH="8019898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12290" name="Picture 2" descr="D:\фотографии\Школьные\2019-2022\1 класс\22. День Зоровье Папа мама я - спортивная семья\11.jpg"/>
          <p:cNvPicPr>
            <a:picLocks noChangeAspect="1" noChangeArrowheads="1"/>
          </p:cNvPicPr>
          <p:nvPr/>
        </p:nvPicPr>
        <p:blipFill>
          <a:blip r:embed="rId3"/>
          <a:srcRect b="13954"/>
          <a:stretch>
            <a:fillRect/>
          </a:stretch>
        </p:blipFill>
        <p:spPr bwMode="auto">
          <a:xfrm>
            <a:off x="1357298" y="3738554"/>
            <a:ext cx="4214842" cy="264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1" name="Picture 3" descr="D:\фотографии\Школьные\2019-2022\1 класс\22. День Зоровье Папа мама я - спортивная семья\18.jpg"/>
          <p:cNvPicPr>
            <a:picLocks noChangeAspect="1" noChangeArrowheads="1"/>
          </p:cNvPicPr>
          <p:nvPr/>
        </p:nvPicPr>
        <p:blipFill>
          <a:blip r:embed="rId4"/>
          <a:srcRect b="11364"/>
          <a:stretch>
            <a:fillRect/>
          </a:stretch>
        </p:blipFill>
        <p:spPr bwMode="auto">
          <a:xfrm>
            <a:off x="1357298" y="6738950"/>
            <a:ext cx="4190867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4" descr="D:\фотографии\Школьные\2019-2022\1 класс\22. День Зоровье Папа мама я - спортивная семья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8" y="1095348"/>
            <a:ext cx="4286279" cy="241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85992" y="452406"/>
            <a:ext cx="255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День Здоровья</a:t>
            </a:r>
            <a:endParaRPr lang="ru-RU" sz="28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8194" name="Picture 2" descr="D:\фотографии\Школьные\2019-2022\2 класс\16. Здоровый образ жизни\Screenshot_20210109_183037_com.instagram.android.jpg"/>
          <p:cNvPicPr>
            <a:picLocks noChangeAspect="1" noChangeArrowheads="1"/>
          </p:cNvPicPr>
          <p:nvPr/>
        </p:nvPicPr>
        <p:blipFill>
          <a:blip r:embed="rId3"/>
          <a:srcRect l="4334" t="18103" r="4334" b="21036"/>
          <a:stretch>
            <a:fillRect/>
          </a:stretch>
        </p:blipFill>
        <p:spPr bwMode="auto">
          <a:xfrm>
            <a:off x="1214422" y="738158"/>
            <a:ext cx="4527342" cy="6899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12290" name="Picture 2" descr="D:\фотографии\Школьные\2019-2022\1 класс\22. День Зоровье Папа мама я - спортивная семья\11.jpg"/>
          <p:cNvPicPr>
            <a:picLocks noChangeAspect="1" noChangeArrowheads="1"/>
          </p:cNvPicPr>
          <p:nvPr/>
        </p:nvPicPr>
        <p:blipFill>
          <a:blip r:embed="rId3"/>
          <a:srcRect b="13954"/>
          <a:stretch>
            <a:fillRect/>
          </a:stretch>
        </p:blipFill>
        <p:spPr bwMode="auto">
          <a:xfrm>
            <a:off x="1357298" y="3738554"/>
            <a:ext cx="4214842" cy="2643205"/>
          </a:xfrm>
          <a:prstGeom prst="rect">
            <a:avLst/>
          </a:prstGeom>
          <a:noFill/>
        </p:spPr>
      </p:pic>
      <p:pic>
        <p:nvPicPr>
          <p:cNvPr id="12291" name="Picture 3" descr="D:\фотографии\Школьные\2019-2022\1 класс\22. День Зоровье Папа мама я - спортивная семья\18.jpg"/>
          <p:cNvPicPr>
            <a:picLocks noChangeAspect="1" noChangeArrowheads="1"/>
          </p:cNvPicPr>
          <p:nvPr/>
        </p:nvPicPr>
        <p:blipFill>
          <a:blip r:embed="rId4"/>
          <a:srcRect b="11364"/>
          <a:stretch>
            <a:fillRect/>
          </a:stretch>
        </p:blipFill>
        <p:spPr bwMode="auto">
          <a:xfrm>
            <a:off x="1357298" y="6738950"/>
            <a:ext cx="4190867" cy="2786082"/>
          </a:xfrm>
          <a:prstGeom prst="rect">
            <a:avLst/>
          </a:prstGeom>
          <a:noFill/>
        </p:spPr>
      </p:pic>
      <p:pic>
        <p:nvPicPr>
          <p:cNvPr id="12292" name="Picture 4" descr="D:\фотографии\Школьные\2019-2022\1 класс\22. День Зоровье Папа мама я - спортивная семья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8" y="1095348"/>
            <a:ext cx="4286279" cy="24111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92" y="452406"/>
            <a:ext cx="255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День Здоровья</a:t>
            </a:r>
            <a:endParaRPr lang="ru-RU" sz="28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31746" name="Picture 2" descr="D:\фотографии\Школьные\2019-2022\2 класс\10. День Здоровья\10.jpg"/>
          <p:cNvPicPr>
            <a:picLocks noChangeAspect="1" noChangeArrowheads="1"/>
          </p:cNvPicPr>
          <p:nvPr/>
        </p:nvPicPr>
        <p:blipFill>
          <a:blip r:embed="rId3"/>
          <a:srcRect t="21429" b="15475"/>
          <a:stretch>
            <a:fillRect/>
          </a:stretch>
        </p:blipFill>
        <p:spPr bwMode="auto">
          <a:xfrm>
            <a:off x="0" y="6660654"/>
            <a:ext cx="6858000" cy="32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7" name="Picture 3" descr="C:\Users\Наталья\Desktop\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12" y="1381100"/>
            <a:ext cx="3937027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C:\Users\Наталья\Desktop\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74" y="4024306"/>
            <a:ext cx="3937029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28794" y="809596"/>
            <a:ext cx="6229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57201F"/>
                </a:solidFill>
                <a:latin typeface="Times New Roman" pitchFamily="18" charset="0"/>
                <a:cs typeface="Times New Roman" pitchFamily="18" charset="0"/>
              </a:rPr>
              <a:t>«Папа, мама, я  - спортивная семья!»</a:t>
            </a:r>
            <a:endParaRPr lang="ru-RU" sz="2800" b="1" dirty="0">
              <a:solidFill>
                <a:srgbClr val="57201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9218" name="Picture 2" descr="D:\фотографии\Школьные\2019-2022\2 класс\16. Здоровый образ жизни\IMG-71aef528295a291cb78605fc622b3919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8" y="809596"/>
            <a:ext cx="4286280" cy="348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D:\фотографии\Школьные\2019-2022\2 класс\16. Здоровый образ жизни\IMG-6de40a3daf9f15ee9abd9d30e37769a8-V.jpg"/>
          <p:cNvPicPr>
            <a:picLocks noChangeAspect="1" noChangeArrowheads="1"/>
          </p:cNvPicPr>
          <p:nvPr/>
        </p:nvPicPr>
        <p:blipFill>
          <a:blip r:embed="rId4"/>
          <a:srcRect t="40593" r="38691" b="9901"/>
          <a:stretch>
            <a:fillRect/>
          </a:stretch>
        </p:blipFill>
        <p:spPr bwMode="auto">
          <a:xfrm>
            <a:off x="2285992" y="5238752"/>
            <a:ext cx="2500330" cy="3890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57232" y="4452934"/>
            <a:ext cx="5540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Волгаева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Елизавета (лёгкая атлетика)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1026" name="Picture 2" descr="D:\фотографии\Школьные\2019-2022\1 класс\24. Бильярд\изображение_viber_2020-02-23_16-15-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8" y="1452538"/>
            <a:ext cx="4451309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285860" y="809596"/>
            <a:ext cx="4961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Вельдяскина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Алёна (бильярд)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2051" name="Picture 3" descr="D:\фотографии\Школьные\2019-2022\1 класс\24. Бильярд\изображение_viber_2020-02-23_16-13-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60" y="4810124"/>
            <a:ext cx="4403340" cy="3577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D:\Наталья  Владимировна\Наши  достижения\2019-2020\1 класс\Вокал, танцы, спорт\Вельдяскина бильярд октябрь 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95" y="696486"/>
            <a:ext cx="2393481" cy="3559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D:\Наталья  Владимировна\Наши  достижения\2019-2020\1 класс\Вокал, танцы, спорт\Вельдяскина бильярд октябрь 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91" y="696487"/>
            <a:ext cx="2350825" cy="349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85794" y="4256480"/>
            <a:ext cx="560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Вельдяскина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Алёна (бильярд)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32770" name="Picture 2" descr="C:\Users\Наталья\Desktop\изображение_viber_2021-04-14_18-39-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64" y="4953000"/>
            <a:ext cx="3286148" cy="4381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1" name="Picture 3" descr="C:\Users\Наталья\Desktop\изображение_viber_2021-04-14_18-39-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4422" y="666720"/>
            <a:ext cx="4619628" cy="3464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8604" y="4310058"/>
            <a:ext cx="603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Вельдяскина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Алёна (бильярд)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pic>
        <p:nvPicPr>
          <p:cNvPr id="3074" name="Picture 2" descr="D:\фотографии\Школьные\2019-2022\1 класс\24. Бильярд\изображение_viber_2020-02-23_16-31-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32" y="1238224"/>
            <a:ext cx="5487692" cy="4458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071678" y="6096008"/>
            <a:ext cx="29498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Вельдяскина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Алёна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(горные лыжи)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Наталья\Desktop\hello_html_m142f5e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990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857364" y="881034"/>
            <a:ext cx="38495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Финайкин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Иван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киокушинкай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каратэ-до)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Наталья\Desktop\Финайкин Иван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54" y="5738818"/>
            <a:ext cx="2732504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 descr="C:\Users\Наталья\Desktop\Финайкин Иван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52" y="2024042"/>
            <a:ext cx="2614625" cy="348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 descr="C:\Users\Наталья\Desktop\Финайкин Иван 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56" y="2024042"/>
            <a:ext cx="2643206" cy="352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145</Words>
  <PresentationFormat>Лист A4 (210x297 мм)</PresentationFormat>
  <Paragraphs>44</Paragraphs>
  <Slides>31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48</cp:revision>
  <dcterms:created xsi:type="dcterms:W3CDTF">2021-04-13T18:35:17Z</dcterms:created>
  <dcterms:modified xsi:type="dcterms:W3CDTF">2021-04-19T14:59:57Z</dcterms:modified>
</cp:coreProperties>
</file>